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48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5670-571A-2047-9830-B5F346FFDC4D}" type="datetimeFigureOut">
              <a:rPr lang="it-IT" smtClean="0"/>
              <a:t>21/03/16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E9F-17C9-A54D-A0A3-A4436EC208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917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5670-571A-2047-9830-B5F346FFDC4D}" type="datetimeFigureOut">
              <a:rPr lang="it-IT" smtClean="0"/>
              <a:t>21/03/16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E9F-17C9-A54D-A0A3-A4436EC208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2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5670-571A-2047-9830-B5F346FFDC4D}" type="datetimeFigureOut">
              <a:rPr lang="it-IT" smtClean="0"/>
              <a:t>21/03/16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E9F-17C9-A54D-A0A3-A4436EC208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93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5670-571A-2047-9830-B5F346FFDC4D}" type="datetimeFigureOut">
              <a:rPr lang="it-IT" smtClean="0"/>
              <a:t>21/03/16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E9F-17C9-A54D-A0A3-A4436EC208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21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5670-571A-2047-9830-B5F346FFDC4D}" type="datetimeFigureOut">
              <a:rPr lang="it-IT" smtClean="0"/>
              <a:t>21/03/16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E9F-17C9-A54D-A0A3-A4436EC208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95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5670-571A-2047-9830-B5F346FFDC4D}" type="datetimeFigureOut">
              <a:rPr lang="it-IT" smtClean="0"/>
              <a:t>21/03/16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E9F-17C9-A54D-A0A3-A4436EC208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88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5670-571A-2047-9830-B5F346FFDC4D}" type="datetimeFigureOut">
              <a:rPr lang="it-IT" smtClean="0"/>
              <a:t>21/03/16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E9F-17C9-A54D-A0A3-A4436EC208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94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5670-571A-2047-9830-B5F346FFDC4D}" type="datetimeFigureOut">
              <a:rPr lang="it-IT" smtClean="0"/>
              <a:t>21/03/16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E9F-17C9-A54D-A0A3-A4436EC208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21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5670-571A-2047-9830-B5F346FFDC4D}" type="datetimeFigureOut">
              <a:rPr lang="it-IT" smtClean="0"/>
              <a:t>21/03/16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E9F-17C9-A54D-A0A3-A4436EC208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43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5670-571A-2047-9830-B5F346FFDC4D}" type="datetimeFigureOut">
              <a:rPr lang="it-IT" smtClean="0"/>
              <a:t>21/03/16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E9F-17C9-A54D-A0A3-A4436EC208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66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5670-571A-2047-9830-B5F346FFDC4D}" type="datetimeFigureOut">
              <a:rPr lang="it-IT" smtClean="0"/>
              <a:t>21/03/16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5E9F-17C9-A54D-A0A3-A4436EC208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51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35670-571A-2047-9830-B5F346FFDC4D}" type="datetimeFigureOut">
              <a:rPr lang="it-IT" smtClean="0"/>
              <a:t>21/03/16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5E9F-17C9-A54D-A0A3-A4436EC208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50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.docx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2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3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4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5.docx"/><Relationship Id="rId4" Type="http://schemas.openxmlformats.org/officeDocument/2006/relationships/image" Target="../media/image6.png"/><Relationship Id="rId5" Type="http://schemas.openxmlformats.org/officeDocument/2006/relationships/package" Target="../embeddings/Documento_di_Microsoft_Word6.docx"/><Relationship Id="rId6" Type="http://schemas.openxmlformats.org/officeDocument/2006/relationships/image" Target="../media/image7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5200" y="966083"/>
            <a:ext cx="5243689" cy="1143000"/>
          </a:xfrm>
        </p:spPr>
        <p:txBody>
          <a:bodyPr/>
          <a:lstStyle/>
          <a:p>
            <a:pPr algn="l"/>
            <a:r>
              <a:rPr lang="it-IT" dirty="0" smtClean="0"/>
              <a:t>Le parti del corpo</a:t>
            </a:r>
            <a:endParaRPr lang="it-IT" dirty="0"/>
          </a:p>
        </p:txBody>
      </p:sp>
      <p:pic>
        <p:nvPicPr>
          <p:cNvPr id="4" name="Immagine 3" descr="QR_parti del corp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2645305"/>
            <a:ext cx="2548467" cy="25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2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76518"/>
              </p:ext>
            </p:extLst>
          </p:nvPr>
        </p:nvGraphicFramePr>
        <p:xfrm>
          <a:off x="2300111" y="354581"/>
          <a:ext cx="4473222" cy="6110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o" r:id="rId3" imgW="6273800" imgH="8572500" progId="Word.Document.12">
                  <p:embed/>
                </p:oleObj>
              </mc:Choice>
              <mc:Fallback>
                <p:oleObj name="Documento" r:id="rId3" imgW="6273800" imgH="8572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0111" y="354581"/>
                        <a:ext cx="4473222" cy="6110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1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725765"/>
              </p:ext>
            </p:extLst>
          </p:nvPr>
        </p:nvGraphicFramePr>
        <p:xfrm>
          <a:off x="1435100" y="1428750"/>
          <a:ext cx="627380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o" r:id="rId3" imgW="6273800" imgH="4000500" progId="Word.Document.12">
                  <p:embed/>
                </p:oleObj>
              </mc:Choice>
              <mc:Fallback>
                <p:oleObj name="Documento" r:id="rId3" imgW="6273800" imgH="400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100" y="1428750"/>
                        <a:ext cx="6273800" cy="400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42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724506"/>
              </p:ext>
            </p:extLst>
          </p:nvPr>
        </p:nvGraphicFramePr>
        <p:xfrm>
          <a:off x="1435100" y="1104900"/>
          <a:ext cx="62738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o" r:id="rId3" imgW="6273800" imgH="4648200" progId="Word.Document.12">
                  <p:embed/>
                </p:oleObj>
              </mc:Choice>
              <mc:Fallback>
                <p:oleObj name="Documento" r:id="rId3" imgW="6273800" imgH="4648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100" y="1104900"/>
                        <a:ext cx="6273800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277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951553"/>
              </p:ext>
            </p:extLst>
          </p:nvPr>
        </p:nvGraphicFramePr>
        <p:xfrm>
          <a:off x="1435100" y="2114550"/>
          <a:ext cx="627380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o" r:id="rId3" imgW="6273800" imgH="2628900" progId="Word.Document.12">
                  <p:embed/>
                </p:oleObj>
              </mc:Choice>
              <mc:Fallback>
                <p:oleObj name="Documento" r:id="rId3" imgW="6273800" imgH="2628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100" y="2114550"/>
                        <a:ext cx="6273800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238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651524"/>
              </p:ext>
            </p:extLst>
          </p:nvPr>
        </p:nvGraphicFramePr>
        <p:xfrm>
          <a:off x="1291167" y="458611"/>
          <a:ext cx="6223000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o" r:id="rId3" imgW="6223000" imgH="4445000" progId="Word.Document.12">
                  <p:embed/>
                </p:oleObj>
              </mc:Choice>
              <mc:Fallback>
                <p:oleObj name="Documento" r:id="rId3" imgW="6223000" imgH="444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1167" y="458611"/>
                        <a:ext cx="6223000" cy="444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617078"/>
              </p:ext>
            </p:extLst>
          </p:nvPr>
        </p:nvGraphicFramePr>
        <p:xfrm>
          <a:off x="1291167" y="4568472"/>
          <a:ext cx="62738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ocumento" r:id="rId5" imgW="6273800" imgH="1841500" progId="Word.Document.12">
                  <p:embed/>
                </p:oleObj>
              </mc:Choice>
              <mc:Fallback>
                <p:oleObj name="Documento" r:id="rId5" imgW="6273800" imgH="184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1167" y="4568472"/>
                        <a:ext cx="6273800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0865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</Words>
  <Application>Microsoft Macintosh PowerPoint</Application>
  <PresentationFormat>Presentazione su schermo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8" baseType="lpstr">
      <vt:lpstr>Tema di Office</vt:lpstr>
      <vt:lpstr>Documento di Microsoft Word</vt:lpstr>
      <vt:lpstr>Le parti del corpo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drang</dc:creator>
  <cp:lastModifiedBy>drang</cp:lastModifiedBy>
  <cp:revision>4</cp:revision>
  <cp:lastPrinted>2016-03-21T20:56:45Z</cp:lastPrinted>
  <dcterms:created xsi:type="dcterms:W3CDTF">2016-03-21T16:34:49Z</dcterms:created>
  <dcterms:modified xsi:type="dcterms:W3CDTF">2016-03-21T21:07:36Z</dcterms:modified>
</cp:coreProperties>
</file>